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9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07D5FD-E11F-664D-8E75-2B89E403FDD0}" v="32" dt="2025-09-17T12:16:45.2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98"/>
    <p:restoredTop sz="94650"/>
  </p:normalViewPr>
  <p:slideViewPr>
    <p:cSldViewPr snapToGrid="0">
      <p:cViewPr varScale="1">
        <p:scale>
          <a:sx n="65" d="100"/>
          <a:sy n="65" d="100"/>
        </p:scale>
        <p:origin x="55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BE7179E7-CC05-49B2-9055-A281BF6940A6}"/>
    <pc:docChg chg="custSel modSld">
      <pc:chgData name="Howard Wheeler" userId="3e061725-5d95-41ae-8f52-aca0943a11a8" providerId="ADAL" clId="{BE7179E7-CC05-49B2-9055-A281BF6940A6}" dt="2024-12-04T09:17:21.197" v="4" actId="1076"/>
      <pc:docMkLst>
        <pc:docMk/>
      </pc:docMkLst>
      <pc:sldChg chg="delSp modSp mod">
        <pc:chgData name="Howard Wheeler" userId="3e061725-5d95-41ae-8f52-aca0943a11a8" providerId="ADAL" clId="{BE7179E7-CC05-49B2-9055-A281BF6940A6}" dt="2024-12-04T09:17:21.197" v="4" actId="1076"/>
        <pc:sldMkLst>
          <pc:docMk/>
          <pc:sldMk cId="2077717341" sldId="256"/>
        </pc:sldMkLst>
      </pc:sldChg>
    </pc:docChg>
  </pc:docChgLst>
  <pc:docChgLst>
    <pc:chgData name="Steve Hartland" userId="fe08f65b-fffb-417a-81ad-107dbbfd43a7" providerId="ADAL" clId="{477B189F-C9FE-0D49-94D7-9CF8BE5A7D6B}"/>
    <pc:docChg chg="custSel modSld">
      <pc:chgData name="Steve Hartland" userId="fe08f65b-fffb-417a-81ad-107dbbfd43a7" providerId="ADAL" clId="{477B189F-C9FE-0D49-94D7-9CF8BE5A7D6B}" dt="2025-04-29T15:08:56.908" v="13" actId="1076"/>
      <pc:docMkLst>
        <pc:docMk/>
      </pc:docMkLst>
      <pc:sldChg chg="addSp delSp modSp mod">
        <pc:chgData name="Steve Hartland" userId="fe08f65b-fffb-417a-81ad-107dbbfd43a7" providerId="ADAL" clId="{477B189F-C9FE-0D49-94D7-9CF8BE5A7D6B}" dt="2025-04-29T15:08:56.908" v="13" actId="1076"/>
        <pc:sldMkLst>
          <pc:docMk/>
          <pc:sldMk cId="2077717341" sldId="256"/>
        </pc:sldMkLst>
      </pc:sldChg>
    </pc:docChg>
  </pc:docChgLst>
  <pc:docChgLst>
    <pc:chgData name="Jayne Tucker" userId="c6fd211f-9c92-471c-a22b-28679a261eba" providerId="ADAL" clId="{0E721868-E3F2-D44D-90F8-4E9416DFEE4E}"/>
    <pc:docChg chg="custSel modSld">
      <pc:chgData name="Jayne Tucker" userId="c6fd211f-9c92-471c-a22b-28679a261eba" providerId="ADAL" clId="{0E721868-E3F2-D44D-90F8-4E9416DFEE4E}" dt="2025-03-19T11:54:59.352" v="184" actId="1038"/>
      <pc:docMkLst>
        <pc:docMk/>
      </pc:docMkLst>
      <pc:sldChg chg="addSp delSp modSp mod">
        <pc:chgData name="Jayne Tucker" userId="c6fd211f-9c92-471c-a22b-28679a261eba" providerId="ADAL" clId="{0E721868-E3F2-D44D-90F8-4E9416DFEE4E}" dt="2025-03-19T11:54:59.352" v="184" actId="1038"/>
        <pc:sldMkLst>
          <pc:docMk/>
          <pc:sldMk cId="2077717341" sldId="256"/>
        </pc:sldMkLst>
      </pc:sldChg>
    </pc:docChg>
  </pc:docChgLst>
  <pc:docChgLst>
    <pc:chgData name="Steve Hartland" userId="fe08f65b-fffb-417a-81ad-107dbbfd43a7" providerId="ADAL" clId="{4D8B8806-8737-0B4D-B9D9-3D4AFE8BA842}"/>
    <pc:docChg chg="undo custSel modSld">
      <pc:chgData name="Steve Hartland" userId="fe08f65b-fffb-417a-81ad-107dbbfd43a7" providerId="ADAL" clId="{4D8B8806-8737-0B4D-B9D9-3D4AFE8BA842}" dt="2025-02-14T14:54:14.609" v="50" actId="1076"/>
      <pc:docMkLst>
        <pc:docMk/>
      </pc:docMkLst>
      <pc:sldChg chg="addSp delSp modSp mod">
        <pc:chgData name="Steve Hartland" userId="fe08f65b-fffb-417a-81ad-107dbbfd43a7" providerId="ADAL" clId="{4D8B8806-8737-0B4D-B9D9-3D4AFE8BA842}" dt="2025-02-14T14:54:14.609" v="50" actId="1076"/>
        <pc:sldMkLst>
          <pc:docMk/>
          <pc:sldMk cId="2077717341" sldId="256"/>
        </pc:sldMkLst>
      </pc:sldChg>
    </pc:docChg>
  </pc:docChgLst>
  <pc:docChgLst>
    <pc:chgData name="Steve Hartland" userId="fe08f65b-fffb-417a-81ad-107dbbfd43a7" providerId="ADAL" clId="{28D4D3A1-D067-5042-BE0E-0D52C74F10B4}"/>
    <pc:docChg chg="custSel modSld">
      <pc:chgData name="Steve Hartland" userId="fe08f65b-fffb-417a-81ad-107dbbfd43a7" providerId="ADAL" clId="{28D4D3A1-D067-5042-BE0E-0D52C74F10B4}" dt="2025-06-25T12:16:42.686" v="39" actId="20577"/>
      <pc:docMkLst>
        <pc:docMk/>
      </pc:docMkLst>
      <pc:sldChg chg="addSp delSp modSp mod">
        <pc:chgData name="Steve Hartland" userId="fe08f65b-fffb-417a-81ad-107dbbfd43a7" providerId="ADAL" clId="{28D4D3A1-D067-5042-BE0E-0D52C74F10B4}" dt="2025-06-25T12:16:42.686" v="39" actId="20577"/>
        <pc:sldMkLst>
          <pc:docMk/>
          <pc:sldMk cId="2077717341" sldId="256"/>
        </pc:sldMkLst>
      </pc:sldChg>
    </pc:docChg>
  </pc:docChgLst>
  <pc:docChgLst>
    <pc:chgData name="Jayne Tucker" userId="c6fd211f-9c92-471c-a22b-28679a261eba" providerId="ADAL" clId="{9F0BE345-7B48-E346-B416-27DA4BFDCFBD}"/>
    <pc:docChg chg="custSel modSld">
      <pc:chgData name="Jayne Tucker" userId="c6fd211f-9c92-471c-a22b-28679a261eba" providerId="ADAL" clId="{9F0BE345-7B48-E346-B416-27DA4BFDCFBD}" dt="2024-12-11T14:40:50.336" v="36" actId="1035"/>
      <pc:docMkLst>
        <pc:docMk/>
      </pc:docMkLst>
      <pc:sldChg chg="addSp delSp modSp mod">
        <pc:chgData name="Jayne Tucker" userId="c6fd211f-9c92-471c-a22b-28679a261eba" providerId="ADAL" clId="{9F0BE345-7B48-E346-B416-27DA4BFDCFBD}" dt="2024-12-11T14:40:50.336" v="36" actId="1035"/>
        <pc:sldMkLst>
          <pc:docMk/>
          <pc:sldMk cId="2077717341" sldId="256"/>
        </pc:sldMkLst>
      </pc:sldChg>
    </pc:docChg>
  </pc:docChgLst>
  <pc:docChgLst>
    <pc:chgData name="Jayne Tucker" userId="c6fd211f-9c92-471c-a22b-28679a261eba" providerId="ADAL" clId="{1306D765-15EC-AE4F-B7DE-7163713F8172}"/>
    <pc:docChg chg="undo custSel modSld">
      <pc:chgData name="Jayne Tucker" userId="c6fd211f-9c92-471c-a22b-28679a261eba" providerId="ADAL" clId="{1306D765-15EC-AE4F-B7DE-7163713F8172}" dt="2025-01-08T13:07:51.726" v="509" actId="1037"/>
      <pc:docMkLst>
        <pc:docMk/>
      </pc:docMkLst>
      <pc:sldChg chg="addSp delSp modSp mod">
        <pc:chgData name="Jayne Tucker" userId="c6fd211f-9c92-471c-a22b-28679a261eba" providerId="ADAL" clId="{1306D765-15EC-AE4F-B7DE-7163713F8172}" dt="2025-01-08T13:07:51.726" v="509" actId="1037"/>
        <pc:sldMkLst>
          <pc:docMk/>
          <pc:sldMk cId="2077717341" sldId="256"/>
        </pc:sldMkLst>
      </pc:sldChg>
    </pc:docChg>
  </pc:docChgLst>
  <pc:docChgLst>
    <pc:chgData name="Steve Hartland" userId="fe08f65b-fffb-417a-81ad-107dbbfd43a7" providerId="ADAL" clId="{2C9C7771-A6CE-D546-9DF7-76112B16BE02}"/>
    <pc:docChg chg="undo custSel modSld">
      <pc:chgData name="Steve Hartland" userId="fe08f65b-fffb-417a-81ad-107dbbfd43a7" providerId="ADAL" clId="{2C9C7771-A6CE-D546-9DF7-76112B16BE02}" dt="2025-03-28T15:50:11.935" v="32" actId="1076"/>
      <pc:docMkLst>
        <pc:docMk/>
      </pc:docMkLst>
      <pc:sldChg chg="addSp delSp modSp mod">
        <pc:chgData name="Steve Hartland" userId="fe08f65b-fffb-417a-81ad-107dbbfd43a7" providerId="ADAL" clId="{2C9C7771-A6CE-D546-9DF7-76112B16BE02}" dt="2025-03-28T15:50:11.935" v="32" actId="1076"/>
        <pc:sldMkLst>
          <pc:docMk/>
          <pc:sldMk cId="2077717341" sldId="256"/>
        </pc:sldMkLst>
      </pc:sldChg>
    </pc:docChg>
  </pc:docChgLst>
  <pc:docChgLst>
    <pc:chgData name="Jayne Tucker" userId="c6fd211f-9c92-471c-a22b-28679a261eba" providerId="ADAL" clId="{A6A908C0-78C8-598C-8ECF-D925906AA766}"/>
    <pc:docChg chg="undo custSel modSld">
      <pc:chgData name="Jayne Tucker" userId="c6fd211f-9c92-471c-a22b-28679a261eba" providerId="ADAL" clId="{A6A908C0-78C8-598C-8ECF-D925906AA766}" dt="2025-09-17T12:16:45.220" v="36" actId="1035"/>
      <pc:docMkLst>
        <pc:docMk/>
      </pc:docMkLst>
      <pc:sldChg chg="addSp delSp modSp mod">
        <pc:chgData name="Jayne Tucker" userId="c6fd211f-9c92-471c-a22b-28679a261eba" providerId="ADAL" clId="{A6A908C0-78C8-598C-8ECF-D925906AA766}" dt="2025-09-17T12:16:45.220" v="36" actId="1035"/>
        <pc:sldMkLst>
          <pc:docMk/>
          <pc:sldMk cId="2077717341" sldId="256"/>
        </pc:sldMkLst>
        <pc:picChg chg="del mod">
          <ac:chgData name="Jayne Tucker" userId="c6fd211f-9c92-471c-a22b-28679a261eba" providerId="ADAL" clId="{A6A908C0-78C8-598C-8ECF-D925906AA766}" dt="2025-09-17T12:16:27.353" v="23" actId="478"/>
          <ac:picMkLst>
            <pc:docMk/>
            <pc:sldMk cId="2077717341" sldId="256"/>
            <ac:picMk id="2" creationId="{2444F6E5-319F-F3A3-66C6-011E04BEDB08}"/>
          </ac:picMkLst>
        </pc:picChg>
        <pc:picChg chg="add del mod">
          <ac:chgData name="Jayne Tucker" userId="c6fd211f-9c92-471c-a22b-28679a261eba" providerId="ADAL" clId="{A6A908C0-78C8-598C-8ECF-D925906AA766}" dt="2025-09-17T12:14:01.101" v="3" actId="478"/>
          <ac:picMkLst>
            <pc:docMk/>
            <pc:sldMk cId="2077717341" sldId="256"/>
            <ac:picMk id="3" creationId="{F9E64E82-BED7-CE4D-C45F-D16A558AD85E}"/>
          </ac:picMkLst>
        </pc:picChg>
        <pc:picChg chg="add mod">
          <ac:chgData name="Jayne Tucker" userId="c6fd211f-9c92-471c-a22b-28679a261eba" providerId="ADAL" clId="{A6A908C0-78C8-598C-8ECF-D925906AA766}" dt="2025-09-17T12:16:37.535" v="35" actId="1036"/>
          <ac:picMkLst>
            <pc:docMk/>
            <pc:sldMk cId="2077717341" sldId="256"/>
            <ac:picMk id="4" creationId="{FE8BE092-DB33-39F6-FD7A-9617FFFEF86D}"/>
          </ac:picMkLst>
        </pc:picChg>
        <pc:picChg chg="add del">
          <ac:chgData name="Jayne Tucker" userId="c6fd211f-9c92-471c-a22b-28679a261eba" providerId="ADAL" clId="{A6A908C0-78C8-598C-8ECF-D925906AA766}" dt="2025-09-17T12:15:09.740" v="16" actId="478"/>
          <ac:picMkLst>
            <pc:docMk/>
            <pc:sldMk cId="2077717341" sldId="256"/>
            <ac:picMk id="5" creationId="{5BD73CE5-7408-D0BD-B40B-856E5CA8D659}"/>
          </ac:picMkLst>
        </pc:picChg>
        <pc:picChg chg="add mod modCrop">
          <ac:chgData name="Jayne Tucker" userId="c6fd211f-9c92-471c-a22b-28679a261eba" providerId="ADAL" clId="{A6A908C0-78C8-598C-8ECF-D925906AA766}" dt="2025-09-17T12:16:45.220" v="36" actId="1035"/>
          <ac:picMkLst>
            <pc:docMk/>
            <pc:sldMk cId="2077717341" sldId="256"/>
            <ac:picMk id="9" creationId="{39AB0858-9BB7-7119-4487-FEFFE02506A8}"/>
          </ac:picMkLst>
        </pc:picChg>
        <pc:picChg chg="del">
          <ac:chgData name="Jayne Tucker" userId="c6fd211f-9c92-471c-a22b-28679a261eba" providerId="ADAL" clId="{A6A908C0-78C8-598C-8ECF-D925906AA766}" dt="2025-09-17T12:14:49.473" v="11" actId="478"/>
          <ac:picMkLst>
            <pc:docMk/>
            <pc:sldMk cId="2077717341" sldId="256"/>
            <ac:picMk id="11" creationId="{9282A764-7EC3-BC5D-8D21-1E04816984B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72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16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7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8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83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0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6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4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7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6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27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D1E28-60BC-5441-BDF1-C5089B0C793C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5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ABF65D-FA70-FF89-99F4-C563F515D2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7156D8-9CE9-1C22-7444-F1D4DA52F95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6000"/>
          </a:blip>
          <a:stretch>
            <a:fillRect/>
          </a:stretch>
        </p:blipFill>
        <p:spPr>
          <a:xfrm>
            <a:off x="1" y="12165496"/>
            <a:ext cx="13716000" cy="1576851"/>
          </a:xfrm>
          <a:prstGeom prst="rect">
            <a:avLst/>
          </a:prstGeom>
          <a:effectLst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A62D138-AD16-3256-94D2-A68B301AC345}"/>
              </a:ext>
            </a:extLst>
          </p:cNvPr>
          <p:cNvSpPr/>
          <p:nvPr/>
        </p:nvSpPr>
        <p:spPr>
          <a:xfrm>
            <a:off x="5048072" y="11689308"/>
            <a:ext cx="3619856" cy="795479"/>
          </a:xfrm>
          <a:prstGeom prst="rect">
            <a:avLst/>
          </a:prstGeom>
          <a:solidFill>
            <a:srgbClr val="EA69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19" b="1">
                <a:latin typeface="Arial" panose="020B0604020202020204" pitchFamily="34" charset="0"/>
                <a:cs typeface="Arial" panose="020B0604020202020204" pitchFamily="34" charset="0"/>
              </a:rPr>
              <a:t>BOOK NOW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B1A0EE-FCA5-8E42-BB3B-5B63472A7D4F}"/>
              </a:ext>
            </a:extLst>
          </p:cNvPr>
          <p:cNvSpPr txBox="1"/>
          <p:nvPr/>
        </p:nvSpPr>
        <p:spPr>
          <a:xfrm>
            <a:off x="4536272" y="12978171"/>
            <a:ext cx="464345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>
                <a:solidFill>
                  <a:schemeClr val="bg1"/>
                </a:solidFill>
              </a:rPr>
              <a:t>*T&amp;Cs apply. Visit our website for full details and sailings.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6C2BD-A8AD-2700-0213-A0493A830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5355" y="585350"/>
            <a:ext cx="4606256" cy="119628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37AA2DF-3D7E-16C8-FA14-D4F6F8AE2C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773" y="14356"/>
            <a:ext cx="2410690" cy="2743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2822128-0FD7-8D02-E36A-D9EDBF98F1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8374" y="3068942"/>
            <a:ext cx="9539246" cy="32536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44F9153-558D-C440-91EE-59CF5B9660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67437" y="5328589"/>
            <a:ext cx="1768191" cy="1867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17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a6e64ec-b061-4ef9-925c-be5efbd33eb1" xsi:nil="true"/>
    <lcf76f155ced4ddcb4097134ff3c332f xmlns="f792690d-879f-46d8-925c-4171572e1f59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7" ma:contentTypeDescription="Create a new document." ma:contentTypeScope="" ma:versionID="7c15558642d74a3e840f4870d1f777a4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5819b491ed87d0b15b9ffc01e79b1767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4B37B2-C7B8-4303-A33B-ED5C1DA1EFC1}">
  <ds:schemaRefs>
    <ds:schemaRef ds:uri="ba6e64ec-b061-4ef9-925c-be5efbd33eb1"/>
    <ds:schemaRef ds:uri="f792690d-879f-46d8-925c-4171572e1f5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4830616-0923-45B8-9215-71055D736B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EBF867-836D-4590-9EE9-1B914E6DB8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17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Jayne Tucker</cp:lastModifiedBy>
  <cp:revision>2</cp:revision>
  <dcterms:created xsi:type="dcterms:W3CDTF">2023-06-27T07:18:14Z</dcterms:created>
  <dcterms:modified xsi:type="dcterms:W3CDTF">2025-11-26T17:43:31Z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0x0101009FEA7D74A7BF864BA00741367FEEF239</vt:lpwstr>
  </property>
  <property fmtid="{D5CDD505-2E9C-101B-9397-08002B2CF9AE}" pid="3" name="MediaServiceImageTags">
    <vt:lpwstr/>
  </property>
</Properties>
</file>